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B4C71EC6-210F-42DE-9C53-41977AD35B3D}" type="datetimeFigureOut">
              <a:rPr lang="ru-RU" smtClean="0"/>
              <a:t>09.05.2019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14.pptx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95736" y="25802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Microsoft Office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71600" y="1916832"/>
            <a:ext cx="8676456" cy="4032448"/>
          </a:xfrm>
        </p:spPr>
        <p:txBody>
          <a:bodyPr>
            <a:normAutofit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Текстовый процессор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Word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Табличный процессор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</a:t>
            </a:r>
            <a:r>
              <a:rPr lang="en-US" sz="2800" u="sng" dirty="0" err="1" smtClean="0">
                <a:latin typeface="Times New Roman" pitchFamily="18" charset="0"/>
                <a:cs typeface="Times New Roman" pitchFamily="18" charset="0"/>
              </a:rPr>
              <a:t>Exsel</a:t>
            </a:r>
            <a:endParaRPr lang="en-US" sz="2800" u="sng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Система управления базами данных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Access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Работа с презентациями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Power Point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Организация работы с информацией при </a:t>
            </a:r>
          </a:p>
          <a:p>
            <a:pPr marL="0" algn="l"/>
            <a:r>
              <a:rPr lang="ru-RU" sz="2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создании презентации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Резюме</a:t>
            </a:r>
            <a:endParaRPr lang="en-US" sz="2800" u="sng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756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Текстовый процессор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MS Word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15616" y="1850064"/>
            <a:ext cx="7723584" cy="4387248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Текстовый редактор позволяет: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Создавать текстовые документы;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Форматировать текст и оформлять абзацы документов;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Вводить колонтитулы в документ;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Создавать и форматировать таблицы;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Оформлять списки в текстовых документах;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Представлять текст в виде нескольких колонок;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Вставлять в документ рисунки;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Готовить документ к печати.</a:t>
            </a:r>
            <a:endParaRPr lang="ru-RU" dirty="0"/>
          </a:p>
        </p:txBody>
      </p:sp>
      <p:sp>
        <p:nvSpPr>
          <p:cNvPr id="4" name="TextBox 3">
            <a:hlinkClick r:id="rId2" action="ppaction://hlinkpres?slideindex=1&amp;slidetitle="/>
          </p:cNvPr>
          <p:cNvSpPr txBox="1"/>
          <p:nvPr/>
        </p:nvSpPr>
        <p:spPr>
          <a:xfrm>
            <a:off x="6804248" y="611015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93681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03648" y="-387424"/>
            <a:ext cx="7406640" cy="1472184"/>
          </a:xfrm>
        </p:spPr>
        <p:txBody>
          <a:bodyPr>
            <a:normAutofit/>
          </a:bodyPr>
          <a:lstStyle/>
          <a:p>
            <a:r>
              <a:rPr lang="ru-RU" sz="4000" dirty="0" smtClean="0">
                <a:latin typeface="Times New Roman" pitchFamily="18" charset="0"/>
                <a:cs typeface="Times New Roman" pitchFamily="18" charset="0"/>
              </a:rPr>
              <a:t>Табличный процессор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MS Excel</a:t>
            </a:r>
            <a:endParaRPr lang="ru-RU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75656" y="1772816"/>
            <a:ext cx="3096343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Ввод данных в ячейки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Автозаполнение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ячеек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Организация расчетов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Построение и форматирование диаграмм;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Использование функций в расчётах;</a:t>
            </a:r>
          </a:p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148064" y="1772816"/>
            <a:ext cx="3168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Примечание относительной и абсолютной адресации;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Сортировка данных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Фильтрация данных и условное форматирование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>
            <a:hlinkClick r:id="rId2" action="ppaction://hlinkpres?slideindex=1&amp;slidetitle="/>
          </p:cNvPr>
          <p:cNvSpPr txBox="1"/>
          <p:nvPr/>
        </p:nvSpPr>
        <p:spPr>
          <a:xfrm>
            <a:off x="6804248" y="5888106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878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03648" y="116632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>
                <a:latin typeface="Times New Roman" pitchFamily="18" charset="0"/>
                <a:cs typeface="Times New Roman" pitchFamily="18" charset="0"/>
              </a:rPr>
              <a:t>СУБД </a:t>
            </a:r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MS Access</a:t>
            </a:r>
            <a:endParaRPr lang="ru-RU" sz="4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735432"/>
              </p:ext>
            </p:extLst>
          </p:nvPr>
        </p:nvGraphicFramePr>
        <p:xfrm>
          <a:off x="1475656" y="1772816"/>
          <a:ext cx="7272808" cy="4032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6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6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06490"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Проектирование базы данных</a:t>
                      </a:r>
                      <a:endParaRPr lang="ru-RU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Таблицы</a:t>
                      </a:r>
                      <a:endParaRPr lang="ru-RU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хранения данных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Формы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ввода данных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Запросы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работы с данными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Отчеты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вывода информации из БД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>
            <a:hlinkClick r:id="rId2" action="ppaction://hlinkpres?slideindex=1&amp;slidetitle="/>
          </p:cNvPr>
          <p:cNvSpPr txBox="1"/>
          <p:nvPr/>
        </p:nvSpPr>
        <p:spPr>
          <a:xfrm>
            <a:off x="6804248" y="5888106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80562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555776" y="-275432"/>
            <a:ext cx="7406640" cy="1472184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itchFamily="18" charset="0"/>
                <a:cs typeface="Times New Roman" pitchFamily="18" charset="0"/>
              </a:rPr>
              <a:t>MS Power Point</a:t>
            </a:r>
            <a:endParaRPr lang="ru-RU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59632" y="1484784"/>
            <a:ext cx="3168352" cy="5059723"/>
          </a:xfrm>
        </p:spPr>
        <p:txBody>
          <a:bodyPr spcCol="360000">
            <a:normAutofit fontScale="92500" lnSpcReduction="10000"/>
          </a:bodyPr>
          <a:lstStyle/>
          <a:p>
            <a:pPr marL="484632" indent="-457200" algn="r">
              <a:buFont typeface="Arial" pitchFamily="34" charset="0"/>
              <a:buChar char="•"/>
            </a:pPr>
            <a:r>
              <a:rPr lang="ru-RU" dirty="0" smtClean="0"/>
              <a:t>В большинстве случаев презентация готовиться</a:t>
            </a:r>
            <a:r>
              <a:rPr lang="ru-RU" dirty="0"/>
              <a:t> </a:t>
            </a:r>
            <a:r>
              <a:rPr lang="ru-RU" dirty="0" smtClean="0"/>
              <a:t>для показа с использованием компьютера, ведь именно при таком показе презентации можно реализовать все преимущества электронной презентации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96752"/>
            <a:ext cx="4104456" cy="4572000"/>
          </a:xfrm>
          <a:prstGeom prst="rect">
            <a:avLst/>
          </a:prstGeom>
        </p:spPr>
      </p:pic>
      <p:sp>
        <p:nvSpPr>
          <p:cNvPr id="5" name="TextBox 4">
            <a:hlinkClick r:id="rId3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4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796793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Организация работы с информацией при создании презентации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14600" y="2492896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Word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114600" y="3284984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Excel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126184" y="4005064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Access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220072" y="3284984"/>
            <a:ext cx="2160240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PowerPoint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1" name="Соединительная линия уступом 10"/>
          <p:cNvCxnSpPr>
            <a:stCxn id="6" idx="1"/>
            <a:endCxn id="8" idx="1"/>
          </p:cNvCxnSpPr>
          <p:nvPr/>
        </p:nvCxnSpPr>
        <p:spPr>
          <a:xfrm rot="10800000" flipH="1" flipV="1">
            <a:off x="2114600" y="2744924"/>
            <a:ext cx="11584" cy="1512168"/>
          </a:xfrm>
          <a:prstGeom prst="bentConnector3">
            <a:avLst>
              <a:gd name="adj1" fmla="val -339865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>
            <a:stCxn id="6" idx="3"/>
            <a:endCxn id="9" idx="0"/>
          </p:cNvCxnSpPr>
          <p:nvPr/>
        </p:nvCxnSpPr>
        <p:spPr>
          <a:xfrm>
            <a:off x="3770784" y="2744924"/>
            <a:ext cx="2529408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>
            <a:stCxn id="7" idx="3"/>
            <a:endCxn id="9" idx="1"/>
          </p:cNvCxnSpPr>
          <p:nvPr/>
        </p:nvCxnSpPr>
        <p:spPr>
          <a:xfrm>
            <a:off x="3770784" y="3537012"/>
            <a:ext cx="14492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>
            <a:stCxn id="8" idx="3"/>
            <a:endCxn id="9" idx="2"/>
          </p:cNvCxnSpPr>
          <p:nvPr/>
        </p:nvCxnSpPr>
        <p:spPr>
          <a:xfrm flipV="1">
            <a:off x="3782368" y="3789040"/>
            <a:ext cx="2517824" cy="4680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hlinkClick r:id="rId2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55657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25400"/>
            <a:ext cx="7406640" cy="1472184"/>
          </a:xfrm>
        </p:spPr>
        <p:txBody>
          <a:bodyPr>
            <a:normAutofit/>
          </a:bodyPr>
          <a:lstStyle/>
          <a:p>
            <a:r>
              <a:rPr lang="ru-RU" sz="4400" dirty="0" smtClean="0">
                <a:latin typeface="Times New Roman" pitchFamily="18" charset="0"/>
                <a:cs typeface="Times New Roman" pitchFamily="18" charset="0"/>
              </a:rPr>
              <a:t>Резюме</a:t>
            </a:r>
            <a:br>
              <a:rPr lang="ru-RU" sz="4400" dirty="0" smtClean="0">
                <a:latin typeface="Times New Roman" pitchFamily="18" charset="0"/>
                <a:cs typeface="Times New Roman" pitchFamily="18" charset="0"/>
              </a:rPr>
            </a:br>
            <a:endParaRPr lang="ru-RU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87624" y="1196752"/>
            <a:ext cx="7704856" cy="4176464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 достоинствам слайдовой анимации можно отнести: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п</a:t>
            </a:r>
            <a:r>
              <a:rPr lang="ru-RU" sz="2400" dirty="0" smtClean="0"/>
              <a:t>оследовательность изложения;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м</a:t>
            </a:r>
            <a:r>
              <a:rPr lang="ru-RU" sz="2400" dirty="0" smtClean="0"/>
              <a:t>ультимедийные эффекты;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 err="1"/>
              <a:t>к</a:t>
            </a:r>
            <a:r>
              <a:rPr lang="ru-RU" sz="2400" dirty="0" err="1" smtClean="0"/>
              <a:t>опируемость</a:t>
            </a:r>
            <a:r>
              <a:rPr lang="ru-RU" sz="2400" dirty="0" smtClean="0"/>
              <a:t>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т</a:t>
            </a:r>
            <a:r>
              <a:rPr lang="ru-RU" sz="2400" dirty="0" smtClean="0"/>
              <a:t>ранспортабельность</a:t>
            </a:r>
          </a:p>
        </p:txBody>
      </p:sp>
      <p:sp>
        <p:nvSpPr>
          <p:cNvPr id="4" name="TextBox 3">
            <a:hlinkClick r:id="rId2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069643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28</TotalTime>
  <Words>207</Words>
  <Application>Microsoft Office PowerPoint</Application>
  <PresentationFormat>Экран (4:3)</PresentationFormat>
  <Paragraphs>56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Arial</vt:lpstr>
      <vt:lpstr>Corbel</vt:lpstr>
      <vt:lpstr>Gill Sans MT</vt:lpstr>
      <vt:lpstr>Times New Roman</vt:lpstr>
      <vt:lpstr>Verdana</vt:lpstr>
      <vt:lpstr>Wingdings</vt:lpstr>
      <vt:lpstr>Wingdings 2</vt:lpstr>
      <vt:lpstr>Солнцестояние</vt:lpstr>
      <vt:lpstr>Microsoft Office</vt:lpstr>
      <vt:lpstr>Текстовый процессор MS Word</vt:lpstr>
      <vt:lpstr>Табличный процессор MS Excel</vt:lpstr>
      <vt:lpstr>СУБД MS Access</vt:lpstr>
      <vt:lpstr>MS Power Point</vt:lpstr>
      <vt:lpstr>Организация работы с информацией при создании презентации</vt:lpstr>
      <vt:lpstr>Резюме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Office</dc:title>
  <dc:creator>Mikhail</dc:creator>
  <cp:lastModifiedBy>Пользователь Windows</cp:lastModifiedBy>
  <cp:revision>5</cp:revision>
  <dcterms:created xsi:type="dcterms:W3CDTF">2019-05-06T23:18:27Z</dcterms:created>
  <dcterms:modified xsi:type="dcterms:W3CDTF">2019-05-08T21:29:24Z</dcterms:modified>
</cp:coreProperties>
</file>

<file path=docProps/thumbnail.jpeg>
</file>